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 snapToGrid="0">
      <p:cViewPr varScale="1">
        <p:scale>
          <a:sx n="45" d="100"/>
          <a:sy n="45" d="100"/>
        </p:scale>
        <p:origin x="62" y="8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C62BF-14AE-0F3E-0BA9-C391E8152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276315-A958-C2FF-ED45-F5C593F14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6B2DA-5B9C-34B9-F3AE-98FB5D141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0F73-635E-45A7-A907-A8E3E23375EB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F433F-FE09-5943-731F-569CCDC1D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25C5D-E7D1-B36C-A7FE-C4B7B580C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8BA2-194E-4F9C-B1D2-4516770A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02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3E516-4EDB-0B2D-0C5E-A8D71D291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9055BB-8514-A71D-E073-6A0B1522BB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E1755-97A5-F932-8D0A-7EEEA2FB6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0F73-635E-45A7-A907-A8E3E23375EB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83CC2-9081-7D46-9693-D814CF9B5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972EA-14E0-7617-4813-6FB681128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8BA2-194E-4F9C-B1D2-4516770A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44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8D9835-18F2-4728-DF5E-5CC3E79235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F3ACA2-9DB6-927B-E6D7-E735999FC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2D280-2247-44BC-B92B-2FED4C0D9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0F73-635E-45A7-A907-A8E3E23375EB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B2327-2A0A-36AD-8331-5A58DB785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765E6-88CF-CA95-6F77-0A7CDF57F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8BA2-194E-4F9C-B1D2-4516770A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10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2B483-C0C9-30A1-17EB-482009ACD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CCF12-DB32-360D-628E-42C6A6FF6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EF1B5-2FA6-2726-A8AC-22AE93C0C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0F73-635E-45A7-A907-A8E3E23375EB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0FCFE-692D-C0A1-E5B7-B3180A17A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52FB3-5259-7B96-DFE3-389908B33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8BA2-194E-4F9C-B1D2-4516770A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1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24B25-1616-614A-FDB8-48E83FC74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557E61-A5C2-9D21-B579-66C7FFE3C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7976E-79D1-8945-E267-AA56A72E3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0F73-635E-45A7-A907-A8E3E23375EB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84809-65E5-92A2-3B2B-223F4E3D8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342A7-173F-9FC8-52A7-DB36F714E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8BA2-194E-4F9C-B1D2-4516770A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88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773E3-9E94-F17A-CA09-DBC6384F8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1AD9F-0651-796B-645F-2A43303F3A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DD0B2A-1BB7-A6EE-A534-B706271E1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BF6D01-8ECA-679C-956F-CE85C806F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0F73-635E-45A7-A907-A8E3E23375EB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A185D9-A4EB-3082-3BC7-0BB69DDE7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2D6A72-2087-6524-FD15-3296E88FE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8BA2-194E-4F9C-B1D2-4516770A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2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A9E4E-33B6-23FD-0517-CD80C4500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4ACC3-CCAD-1996-7C63-2FA45F1C5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2168E-55F0-BDEE-0FD5-EE060D35DB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649D97-672B-4AC6-4AAE-2550996A0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98149D-3BCE-CB5D-9EC6-2C3B666BD5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F4F856-6BFD-DF33-FF4E-1F4AD4E25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0F73-635E-45A7-A907-A8E3E23375EB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836340-DD2D-F6A8-9622-CD32E7E0D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F648A7-30B3-A18E-3EB1-FF06BDDFA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8BA2-194E-4F9C-B1D2-4516770A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8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537EC-A425-F16D-36A0-BE32EA8F6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1A98E-10D0-D765-B3A7-68B7E27DF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0F73-635E-45A7-A907-A8E3E23375EB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19ED40-B86A-6D76-E1E7-995207D81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EBE483-B9F5-90D5-A707-314599943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8BA2-194E-4F9C-B1D2-4516770A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7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0FA3DA-6365-6E92-1D4F-42CA44C23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0F73-635E-45A7-A907-A8E3E23375EB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F5489A-6D67-6BF1-927D-68E5EF5C4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264E5D-D0FA-3713-037C-96686CBF1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8BA2-194E-4F9C-B1D2-4516770A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73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F77C6-B9A5-E906-01AD-4E1538DC6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6AD9C-50AC-CA09-7E05-2119CEB82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AD1634-4AF2-4024-1909-5A91B9F90F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629535-E6DA-84D3-6927-55B98C535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0F73-635E-45A7-A907-A8E3E23375EB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E7EE72-557E-97C5-57EB-66DDD8755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93E6F-B10A-3BCC-AFF6-C192D69D2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8BA2-194E-4F9C-B1D2-4516770A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4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0A656-6957-1F6B-8104-9823F1040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23E14D-3205-164B-E5B0-E11FF625E4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8BBE4-7C68-D58B-3759-E57C287D96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82D4CB-E1E9-770B-1FCC-352E7A83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0F73-635E-45A7-A907-A8E3E23375EB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340580-8330-1A99-677A-7D0A6EBAA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E53F86-0A2C-20D8-D83D-57A63EC53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8BA2-194E-4F9C-B1D2-4516770A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8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6217CA-B95A-1E59-72C0-D72569E45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143EC-0FBA-0C0D-7FE5-362EC9001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FCEB2-D870-1317-9E5A-D4A7E5FBEA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90F73-635E-45A7-A907-A8E3E23375EB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097B7-FF1E-AF07-D146-4FB3C5ABA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C44AD-39D8-B936-C014-A01F990121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D8BA2-194E-4F9C-B1D2-4516770AE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2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1646C-B44F-7CCA-EB38-3D6CE19C6E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E5F9BC-4E8C-764C-13F4-7DA827AE79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22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</dc:creator>
  <cp:lastModifiedBy>Liz</cp:lastModifiedBy>
  <cp:revision>1</cp:revision>
  <dcterms:created xsi:type="dcterms:W3CDTF">2023-01-11T17:13:14Z</dcterms:created>
  <dcterms:modified xsi:type="dcterms:W3CDTF">2023-01-11T17:13:25Z</dcterms:modified>
</cp:coreProperties>
</file>